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lexandria" panose="020B0604020202020204" charset="-78"/>
      <p:regular r:id="rId10"/>
    </p:embeddedFont>
    <p:embeddedFont>
      <p:font typeface="Nobile" panose="020B060402020202020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38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Использование генеративного ИИ для анализа и контент-менеджмента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ИИ — ваш интеллектуальный партнер для полного цикла работы с контентом: от идеи до аналитики.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1698"/>
            <a:ext cx="6003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Проблема и решение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50638"/>
            <a:ext cx="7556421" cy="2456617"/>
          </a:xfrm>
          <a:prstGeom prst="roundRect">
            <a:avLst>
              <a:gd name="adj" fmla="val 5956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249710" y="225063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628924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998351"/>
            <a:ext cx="69503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Переизбыток контента, дефицит внимания аудитории. Необходимость скорости, персонализации и глубины, недостижимых вручную. Рутина отнимает время у творчества.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934069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6249710" y="493406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662892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5681782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Генеративный ИИ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(ChatGPT, Midjourney) усиливает возможности, анализирует данные, генерирует идеи и контент, автоматизируя до 70% рутинных задач.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A4CEB7D-C2D0-1921-C16D-7223F1538E58}"/>
              </a:ext>
            </a:extLst>
          </p:cNvPr>
          <p:cNvSpPr/>
          <p:nvPr/>
        </p:nvSpPr>
        <p:spPr>
          <a:xfrm>
            <a:off x="12791582" y="7646796"/>
            <a:ext cx="1798655" cy="49236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283" y="463987"/>
            <a:ext cx="4631412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Анализ: что умеет ИИ?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5283" y="1242298"/>
            <a:ext cx="796623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ИИ превращает разрозненные данные в полезные инсайты: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5283" y="1700689"/>
            <a:ext cx="420648" cy="4206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5283" y="2331601"/>
            <a:ext cx="210347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Анализ аудитории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075283" y="2695456"/>
            <a:ext cx="796623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Определение трендов, тональности отзывов, кластеризация запросов.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5283" y="3301008"/>
            <a:ext cx="420648" cy="4206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75283" y="3931920"/>
            <a:ext cx="210347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Анализ конкурентов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075283" y="4295775"/>
            <a:ext cx="796623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Автоматический сбор и структурирование данных об их стратегиях.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5283" y="4901327"/>
            <a:ext cx="420648" cy="4206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75283" y="5532239"/>
            <a:ext cx="212943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Data-Driven креатив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6075283" y="5896094"/>
            <a:ext cx="796623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Генерация идей для контента на основе актуальных запросов.</a:t>
            </a:r>
            <a:endParaRPr lang="en-US" sz="1300" dirty="0"/>
          </a:p>
        </p:txBody>
      </p:sp>
      <p:sp>
        <p:nvSpPr>
          <p:cNvPr id="14" name="Shape 8"/>
          <p:cNvSpPr/>
          <p:nvPr/>
        </p:nvSpPr>
        <p:spPr>
          <a:xfrm>
            <a:off x="6096357" y="6493312"/>
            <a:ext cx="378381" cy="437198"/>
          </a:xfrm>
          <a:prstGeom prst="roundRect">
            <a:avLst>
              <a:gd name="adj" fmla="val 14500"/>
            </a:avLst>
          </a:prstGeom>
          <a:solidFill>
            <a:srgbClr val="DFDFE0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415" y="6612969"/>
            <a:ext cx="210264" cy="16823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75283" y="7132558"/>
            <a:ext cx="210347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Персонализация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075283" y="7496413"/>
            <a:ext cx="796623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Мгновенная адаптация контента под интересы пользователя.</a:t>
            </a:r>
            <a:endParaRPr lang="en-US" sz="13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E7FA1A-EFE7-236B-9251-A00B61B90DB5}"/>
              </a:ext>
            </a:extLst>
          </p:cNvPr>
          <p:cNvSpPr/>
          <p:nvPr/>
        </p:nvSpPr>
        <p:spPr>
          <a:xfrm>
            <a:off x="12791582" y="7646796"/>
            <a:ext cx="1798655" cy="492369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18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Создание и оптимизация контента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264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Генерация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27850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Тексты: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Черновики, статьи, посты, слоганы, сценарии.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4650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Визуал: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Изображения, иллюстрации, макеты «по описанию».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1451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Мультимедиа: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Голос, идеи для видео, монтаж.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6264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Оптимизация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327850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SEO: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Ключевые слова, читаемость, мета-теги.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08360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А/В-тестирование: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Множество вариантов заголовков.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25160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Планирование: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Анализ лучшего времени для публикаций.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41961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Консистентность: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Поддержание единого стиля бренда.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521" y="430887"/>
            <a:ext cx="6084094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Выгоды для бизнеса и команды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8521" y="1155621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712827" y="1319927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9" y="1449229"/>
            <a:ext cx="211574" cy="211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2827" y="1946791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Скорость и масштаб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12827" y="2285524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5-10 раз быстрее закрывать контент-планы и запускать новые каналы.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48521" y="2857143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6"/>
          <p:cNvSpPr/>
          <p:nvPr/>
        </p:nvSpPr>
        <p:spPr>
          <a:xfrm>
            <a:off x="712827" y="3021449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29" y="3150751"/>
            <a:ext cx="211574" cy="211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2827" y="3648313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Экономия ресурсов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12827" y="3987046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Высвобождение бюджета и человеческих часов для стратегических задач.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48521" y="4558665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Shape 10"/>
          <p:cNvSpPr/>
          <p:nvPr/>
        </p:nvSpPr>
        <p:spPr>
          <a:xfrm>
            <a:off x="712827" y="4722971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129" y="4852273"/>
            <a:ext cx="211574" cy="2115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2827" y="5349835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Умный креатив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12827" y="5688568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Преодоление творческого кризиса, получение неочевидных идей.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48521" y="6260187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Shape 14"/>
          <p:cNvSpPr/>
          <p:nvPr/>
        </p:nvSpPr>
        <p:spPr>
          <a:xfrm>
            <a:off x="712827" y="6424493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2129" y="6553795"/>
            <a:ext cx="211574" cy="21157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2827" y="7051358"/>
            <a:ext cx="282904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Конкурентное преимущество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712827" y="7390090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Возможность отвечать на запросы аудитории в реальном времени.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708" y="717590"/>
            <a:ext cx="7728585" cy="1263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Осторожно: риски и ограничения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0" y="2290703"/>
            <a:ext cx="303252" cy="3032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64813" y="2284571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Не автономность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364813" y="2721769"/>
            <a:ext cx="707147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ИИ нуждается в </a:t>
            </a:r>
            <a:r>
              <a:rPr lang="en-US" sz="155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контроле, фактчеке и редактуре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человеком. Он может ошибаться.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0" y="3779580"/>
            <a:ext cx="303252" cy="3032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64813" y="3773448"/>
            <a:ext cx="2692003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Этика и безопасность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364813" y="4210645"/>
            <a:ext cx="707147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Вопросы авторства, уникальности и конфиденциальности данных.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0" y="4944844"/>
            <a:ext cx="303252" cy="3032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64813" y="4938713"/>
            <a:ext cx="303133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Потеря «человеческого»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364813" y="5375910"/>
            <a:ext cx="707147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Риск обезличенного тона. Эмоции и глубина — все еще ваша сильная сторона.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0" y="6433721"/>
            <a:ext cx="303252" cy="3032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64813" y="6427589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Правильный запрос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364813" y="6864787"/>
            <a:ext cx="707147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Качество результата на 90% зависит от умения поставить задачу (prompt engineering).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68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Итог: будущее — за симбиозом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24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779633"/>
            <a:ext cx="3664744" cy="3048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793790" y="2953941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Новая роль контент-менеджера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798689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Не исполнитель, а </a:t>
            </a:r>
            <a:r>
              <a:rPr lang="en-US" sz="175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стратег, куратор и редактор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управляющий ИИ-инструментами.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424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779633"/>
            <a:ext cx="3664863" cy="3048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4685348" y="2953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Формула успеха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444359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Человеческое видение + стратегия + ИИ-исполнение.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6471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002179"/>
            <a:ext cx="7556421" cy="3048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793790" y="6176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Следующий шаг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6669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Начните с пилотного проекта, обучите команду и постепенно интегрируйте ИИ в рабочие процессы.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378</Words>
  <Application>Microsoft Office PowerPoint</Application>
  <PresentationFormat>Произвольный</PresentationFormat>
  <Paragraphs>62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Alexandria</vt:lpstr>
      <vt:lpstr>Nobile</vt:lpstr>
      <vt:lpstr>Arial</vt:lpstr>
      <vt:lpstr>Alexandria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Shamik</dc:creator>
  <cp:lastModifiedBy>Рамиль Саткалиев</cp:lastModifiedBy>
  <cp:revision>2</cp:revision>
  <dcterms:created xsi:type="dcterms:W3CDTF">2025-12-16T13:47:35Z</dcterms:created>
  <dcterms:modified xsi:type="dcterms:W3CDTF">2025-12-24T17:41:00Z</dcterms:modified>
</cp:coreProperties>
</file>